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Prometno </a:t>
            </a:r>
            <a:r>
              <a:rPr lang="hr-HR"/>
              <a:t>povezivanje Europe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565407" y="1642685"/>
            <a:ext cx="4665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Koji paneuropski koridor prolazi kroz Hrvatsku?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594048" y="301289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Va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594048" y="431857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Vc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594048" y="55668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IX</a:t>
            </a:r>
            <a:endParaRPr lang="en-US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08DE07E-EA5B-4120-84A2-DE50DBD26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562" y="1530849"/>
            <a:ext cx="6119031" cy="509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6098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Koji europski koridor prikazuje slika desno gore?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462337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Vb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62337" y="39717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Vc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462337" y="534665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X</a:t>
            </a:r>
            <a:endParaRPr lang="en-US" dirty="0"/>
          </a:p>
        </p:txBody>
      </p:sp>
      <p:pic>
        <p:nvPicPr>
          <p:cNvPr id="1026" name="Picture 2" descr="V. Lozić: Predizborne obmane o riječkoj pruzi - Portal Hrvatskoga kulturnog  vijeća">
            <a:extLst>
              <a:ext uri="{FF2B5EF4-FFF2-40B4-BE49-F238E27FC236}">
                <a16:creationId xmlns:a16="http://schemas.microsoft.com/office/drawing/2014/main" id="{1D37FF04-A62D-486D-89B9-858E0D68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68" y="1254154"/>
            <a:ext cx="4229049" cy="26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D086055-4888-4DAA-AE63-F1A877CA5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419" y="3353586"/>
            <a:ext cx="411316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se nazivaju najvažnije prometnice europskog cestovnog sustava?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A-ceste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C-ceste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E-ceste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G-ceste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1659277" y="1517438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Koja je najprometnija europska luka?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404753" y="223267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Amsterdam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404753" y="431633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Marseille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404753" y="534056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Rotterdam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404753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Hamburg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235C31B-FC11-422B-9F3A-5242CFF78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40658"/>
            <a:ext cx="3962526" cy="421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Koji oblik prometa dobiva najveći uspon početkom 21. stoljeća?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Cestovni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Pomorski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Telekomunikacijski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Zračni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107</Words>
  <Application>Microsoft Office PowerPoint</Application>
  <PresentationFormat>Široki zaslon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Prometno povezivanje Europe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19</cp:revision>
  <dcterms:created xsi:type="dcterms:W3CDTF">2021-01-04T08:54:24Z</dcterms:created>
  <dcterms:modified xsi:type="dcterms:W3CDTF">2021-08-15T07:41:38Z</dcterms:modified>
</cp:coreProperties>
</file>